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2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45A72-0D85-A14F-A716-288EF8DD49D8}" type="datetimeFigureOut">
              <a:rPr lang="es-ES" smtClean="0"/>
              <a:t>05/03/14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E6D8E-833C-9A47-BD7E-EA64E459A52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877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AE6D8E-833C-9A47-BD7E-EA64E459A522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7380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AE6D8E-833C-9A47-BD7E-EA64E459A522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1342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05/03/14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‹Nr.›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05/03/14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05/03/14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‹Nr.›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05/03/14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05/03/14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05/03/14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Maria Andújar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das </a:t>
            </a:r>
            <a:r>
              <a:rPr lang="es-ES" dirty="0" err="1" smtClean="0"/>
              <a:t>essen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3890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12299" b="12299"/>
          <a:stretch>
            <a:fillRect/>
          </a:stretch>
        </p:blipFill>
        <p:spPr>
          <a:xfrm>
            <a:off x="199000" y="3130182"/>
            <a:ext cx="4554115" cy="2387262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Erste</a:t>
            </a:r>
            <a:r>
              <a:rPr lang="es-ES" dirty="0" smtClean="0"/>
              <a:t> </a:t>
            </a:r>
            <a:r>
              <a:rPr lang="es-ES" dirty="0" err="1" smtClean="0"/>
              <a:t>Teller</a:t>
            </a:r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493888" y="1885329"/>
            <a:ext cx="368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Der Reis</a:t>
            </a:r>
            <a:endParaRPr lang="es-ES" sz="3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333" y="2960849"/>
            <a:ext cx="3626556" cy="295352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5446888" y="1885329"/>
            <a:ext cx="3005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Die </a:t>
            </a:r>
            <a:r>
              <a:rPr lang="es-ES" sz="3600" dirty="0" err="1" smtClean="0"/>
              <a:t>Suppe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699622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45" y="1181101"/>
            <a:ext cx="3289300" cy="24638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332" y="1181101"/>
            <a:ext cx="3289300" cy="24638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150" y="4363155"/>
            <a:ext cx="3492500" cy="23241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3222" y="564444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ie Pasta</a:t>
            </a:r>
            <a:endParaRPr lang="es-ES" sz="3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334000" y="564444"/>
            <a:ext cx="2765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as </a:t>
            </a:r>
            <a:r>
              <a:rPr lang="es-ES" sz="3600" dirty="0" err="1" smtClean="0"/>
              <a:t>Gemüse</a:t>
            </a:r>
            <a:endParaRPr lang="es-ES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4995332" y="5870222"/>
            <a:ext cx="3217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as </a:t>
            </a:r>
            <a:r>
              <a:rPr lang="es-ES" sz="3600" dirty="0" err="1" smtClean="0"/>
              <a:t>Püree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517259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Zweite</a:t>
            </a:r>
            <a:r>
              <a:rPr lang="es-ES" dirty="0" smtClean="0"/>
              <a:t> </a:t>
            </a:r>
            <a:r>
              <a:rPr lang="es-ES" dirty="0" err="1" smtClean="0"/>
              <a:t>teller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5333" y="3259667"/>
            <a:ext cx="3766927" cy="31651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57" y="3135489"/>
            <a:ext cx="3090332" cy="32893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81000" y="2342444"/>
            <a:ext cx="4614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as </a:t>
            </a:r>
            <a:r>
              <a:rPr lang="es-ES" sz="3600" dirty="0" err="1" smtClean="0"/>
              <a:t>Fleischklößchen</a:t>
            </a:r>
            <a:endParaRPr lang="es-ES" sz="3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503333" y="2342444"/>
            <a:ext cx="2681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as </a:t>
            </a:r>
            <a:r>
              <a:rPr lang="es-ES" sz="3600" dirty="0" err="1" smtClean="0"/>
              <a:t>Huhn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74214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333" y="2369082"/>
            <a:ext cx="3894668" cy="293669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55" y="2369082"/>
            <a:ext cx="4092221" cy="288734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818444" y="987778"/>
            <a:ext cx="3358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ie </a:t>
            </a:r>
            <a:r>
              <a:rPr lang="es-ES" sz="3600" dirty="0" err="1" smtClean="0"/>
              <a:t>Krokette</a:t>
            </a:r>
            <a:endParaRPr lang="es-ES" sz="3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305778" y="987778"/>
            <a:ext cx="3344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er </a:t>
            </a:r>
            <a:r>
              <a:rPr lang="es-ES" sz="3600" dirty="0" err="1" smtClean="0"/>
              <a:t>Fisch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72949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none" dirty="0" smtClean="0"/>
              <a:t>DER </a:t>
            </a:r>
            <a:r>
              <a:rPr lang="es-ES" dirty="0" err="1" smtClean="0"/>
              <a:t>nachtisch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82" y="3894667"/>
            <a:ext cx="3748705" cy="24945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2982" y="3894667"/>
            <a:ext cx="3852333" cy="256822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89000" y="2384778"/>
            <a:ext cx="3231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ie </a:t>
            </a:r>
            <a:r>
              <a:rPr lang="es-ES" sz="3600" dirty="0" err="1" smtClean="0"/>
              <a:t>Torte</a:t>
            </a:r>
            <a:endParaRPr lang="es-ES" sz="3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4873119" y="2384778"/>
            <a:ext cx="3465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Das </a:t>
            </a:r>
            <a:r>
              <a:rPr lang="es-ES" sz="3600" dirty="0" err="1" smtClean="0"/>
              <a:t>Joghurt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87554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888" y="2102556"/>
            <a:ext cx="3196278" cy="402731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843" y="3698084"/>
            <a:ext cx="4151490" cy="208888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35000" y="959555"/>
            <a:ext cx="3055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</a:t>
            </a:r>
            <a:r>
              <a:rPr lang="es-ES" sz="3600" dirty="0" smtClean="0"/>
              <a:t>as </a:t>
            </a:r>
            <a:r>
              <a:rPr lang="es-ES" sz="3600" dirty="0" err="1" smtClean="0"/>
              <a:t>Eis</a:t>
            </a:r>
            <a:endParaRPr lang="es-ES" sz="3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4106333" y="2497666"/>
            <a:ext cx="4783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der </a:t>
            </a:r>
            <a:r>
              <a:rPr lang="es-ES" sz="3600" dirty="0" err="1" smtClean="0"/>
              <a:t>Karamellpudding</a:t>
            </a:r>
            <a:r>
              <a:rPr lang="es-ES" sz="3600" dirty="0" smtClean="0"/>
              <a:t> 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1247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Die </a:t>
            </a:r>
            <a:r>
              <a:rPr lang="es-ES" dirty="0" err="1" smtClean="0"/>
              <a:t>getr</a:t>
            </a:r>
            <a:r>
              <a:rPr lang="es-ES" dirty="0" err="1" smtClean="0"/>
              <a:t>änke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78" y="3122789"/>
            <a:ext cx="2387600" cy="30099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767" y="3122789"/>
            <a:ext cx="2705100" cy="30099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160" y="3122789"/>
            <a:ext cx="2832100" cy="30099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25778" y="2261694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as </a:t>
            </a:r>
            <a:r>
              <a:rPr lang="es-ES" sz="3600" dirty="0" err="1" smtClean="0"/>
              <a:t>Wasser</a:t>
            </a:r>
            <a:endParaRPr lang="es-ES" sz="3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175000" y="2273278"/>
            <a:ext cx="2116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ie </a:t>
            </a:r>
            <a:r>
              <a:rPr lang="es-ES" sz="3600" dirty="0" err="1" smtClean="0"/>
              <a:t>Milch</a:t>
            </a:r>
            <a:endParaRPr lang="es-ES" sz="3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138333" y="2289917"/>
            <a:ext cx="245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er </a:t>
            </a:r>
            <a:r>
              <a:rPr lang="es-ES" sz="3600" dirty="0" err="1" smtClean="0"/>
              <a:t>Tee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988144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3062111"/>
            <a:ext cx="2620433" cy="324343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5874" r="21064"/>
          <a:stretch/>
        </p:blipFill>
        <p:spPr>
          <a:xfrm>
            <a:off x="3273776" y="3062110"/>
            <a:ext cx="2730730" cy="324343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13010" r="18707"/>
          <a:stretch/>
        </p:blipFill>
        <p:spPr>
          <a:xfrm>
            <a:off x="6251220" y="3062112"/>
            <a:ext cx="2563352" cy="324343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87676" y="1511279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/>
              <a:t>d</a:t>
            </a:r>
            <a:r>
              <a:rPr lang="es-ES" sz="3600" dirty="0" smtClean="0"/>
              <a:t>ie </a:t>
            </a:r>
            <a:r>
              <a:rPr lang="es-ES" sz="3600" dirty="0" err="1" smtClean="0"/>
              <a:t>Limonade</a:t>
            </a:r>
            <a:endParaRPr lang="es-ES" sz="3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273776" y="924823"/>
            <a:ext cx="3665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der </a:t>
            </a:r>
            <a:r>
              <a:rPr lang="es-ES" sz="3600" dirty="0" err="1" smtClean="0"/>
              <a:t>Orangensaft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6603999" y="1539501"/>
            <a:ext cx="2436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der </a:t>
            </a:r>
            <a:r>
              <a:rPr lang="es-ES" sz="3600" dirty="0" err="1" smtClean="0"/>
              <a:t>Kaffee</a:t>
            </a:r>
            <a:r>
              <a:rPr lang="es-ES" sz="3600" dirty="0" smtClean="0"/>
              <a:t> 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108291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adrícula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Cuadrícula.thmx</Template>
  <TotalTime>961</TotalTime>
  <Words>52</Words>
  <Application>Microsoft Macintosh PowerPoint</Application>
  <PresentationFormat>Presentación en pantalla (4:3)</PresentationFormat>
  <Paragraphs>27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Cuadrícula</vt:lpstr>
      <vt:lpstr>das essen</vt:lpstr>
      <vt:lpstr>Erste Teller</vt:lpstr>
      <vt:lpstr>Presentación de PowerPoint</vt:lpstr>
      <vt:lpstr>Zweite teller</vt:lpstr>
      <vt:lpstr>Presentación de PowerPoint</vt:lpstr>
      <vt:lpstr>DER nachtisch</vt:lpstr>
      <vt:lpstr>Presentación de PowerPoint</vt:lpstr>
      <vt:lpstr>Die getränke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essen</dc:title>
  <dc:creator>Maria Urgell</dc:creator>
  <cp:lastModifiedBy>Maria Urgell</cp:lastModifiedBy>
  <cp:revision>13</cp:revision>
  <dcterms:created xsi:type="dcterms:W3CDTF">2014-01-07T11:55:07Z</dcterms:created>
  <dcterms:modified xsi:type="dcterms:W3CDTF">2014-03-06T10:03:07Z</dcterms:modified>
</cp:coreProperties>
</file>